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6"/>
  </p:notesMasterIdLst>
  <p:sldIdLst>
    <p:sldId id="256" r:id="rId2"/>
    <p:sldId id="997" r:id="rId3"/>
    <p:sldId id="303" r:id="rId4"/>
    <p:sldId id="264" r:id="rId5"/>
    <p:sldId id="298" r:id="rId6"/>
    <p:sldId id="300" r:id="rId7"/>
    <p:sldId id="843" r:id="rId8"/>
    <p:sldId id="367" r:id="rId9"/>
    <p:sldId id="343" r:id="rId10"/>
    <p:sldId id="1019" r:id="rId11"/>
    <p:sldId id="1015" r:id="rId12"/>
    <p:sldId id="904" r:id="rId13"/>
    <p:sldId id="1023" r:id="rId14"/>
    <p:sldId id="1024" r:id="rId15"/>
    <p:sldId id="1025" r:id="rId16"/>
    <p:sldId id="260" r:id="rId17"/>
    <p:sldId id="1026" r:id="rId18"/>
    <p:sldId id="261" r:id="rId19"/>
    <p:sldId id="535" r:id="rId20"/>
    <p:sldId id="1016" r:id="rId21"/>
    <p:sldId id="1017" r:id="rId22"/>
    <p:sldId id="1018" r:id="rId23"/>
    <p:sldId id="1014" r:id="rId24"/>
    <p:sldId id="1013" r:id="rId25"/>
    <p:sldId id="262" r:id="rId26"/>
    <p:sldId id="391" r:id="rId27"/>
    <p:sldId id="392" r:id="rId28"/>
    <p:sldId id="393" r:id="rId29"/>
    <p:sldId id="394" r:id="rId30"/>
    <p:sldId id="395" r:id="rId31"/>
    <p:sldId id="396" r:id="rId32"/>
    <p:sldId id="397" r:id="rId33"/>
    <p:sldId id="398" r:id="rId34"/>
    <p:sldId id="399" r:id="rId35"/>
    <p:sldId id="819" r:id="rId36"/>
    <p:sldId id="820" r:id="rId37"/>
    <p:sldId id="821" r:id="rId38"/>
    <p:sldId id="822" r:id="rId39"/>
    <p:sldId id="823" r:id="rId40"/>
    <p:sldId id="400" r:id="rId41"/>
    <p:sldId id="1020" r:id="rId42"/>
    <p:sldId id="769" r:id="rId43"/>
    <p:sldId id="770" r:id="rId44"/>
    <p:sldId id="771" r:id="rId45"/>
    <p:sldId id="772" r:id="rId46"/>
    <p:sldId id="773" r:id="rId47"/>
    <p:sldId id="774" r:id="rId48"/>
    <p:sldId id="368" r:id="rId49"/>
    <p:sldId id="263" r:id="rId50"/>
    <p:sldId id="304" r:id="rId51"/>
    <p:sldId id="305" r:id="rId52"/>
    <p:sldId id="306" r:id="rId53"/>
    <p:sldId id="526" r:id="rId54"/>
    <p:sldId id="307" r:id="rId55"/>
    <p:sldId id="308" r:id="rId56"/>
    <p:sldId id="369" r:id="rId57"/>
    <p:sldId id="995" r:id="rId58"/>
    <p:sldId id="994" r:id="rId59"/>
    <p:sldId id="310" r:id="rId60"/>
    <p:sldId id="311" r:id="rId61"/>
    <p:sldId id="312" r:id="rId62"/>
    <p:sldId id="313" r:id="rId63"/>
    <p:sldId id="793" r:id="rId64"/>
    <p:sldId id="794" r:id="rId65"/>
    <p:sldId id="523" r:id="rId66"/>
    <p:sldId id="524" r:id="rId67"/>
    <p:sldId id="525" r:id="rId68"/>
    <p:sldId id="351" r:id="rId69"/>
    <p:sldId id="352" r:id="rId70"/>
    <p:sldId id="795" r:id="rId71"/>
    <p:sldId id="853" r:id="rId72"/>
    <p:sldId id="854" r:id="rId73"/>
    <p:sldId id="796" r:id="rId74"/>
    <p:sldId id="797" r:id="rId75"/>
    <p:sldId id="798" r:id="rId76"/>
    <p:sldId id="908" r:id="rId77"/>
    <p:sldId id="905" r:id="rId78"/>
    <p:sldId id="907" r:id="rId79"/>
    <p:sldId id="799" r:id="rId80"/>
    <p:sldId id="913" r:id="rId81"/>
    <p:sldId id="914" r:id="rId82"/>
    <p:sldId id="1003" r:id="rId83"/>
    <p:sldId id="371" r:id="rId84"/>
    <p:sldId id="314" r:id="rId85"/>
    <p:sldId id="315" r:id="rId86"/>
    <p:sldId id="316" r:id="rId87"/>
    <p:sldId id="847" r:id="rId88"/>
    <p:sldId id="317" r:id="rId89"/>
    <p:sldId id="318" r:id="rId90"/>
    <p:sldId id="534" r:id="rId91"/>
    <p:sldId id="813" r:id="rId92"/>
    <p:sldId id="814" r:id="rId93"/>
    <p:sldId id="852" r:id="rId94"/>
    <p:sldId id="816" r:id="rId95"/>
    <p:sldId id="996" r:id="rId96"/>
    <p:sldId id="319" r:id="rId97"/>
    <p:sldId id="817" r:id="rId98"/>
    <p:sldId id="818" r:id="rId99"/>
    <p:sldId id="320" r:id="rId100"/>
    <p:sldId id="321" r:id="rId101"/>
    <p:sldId id="322" r:id="rId102"/>
    <p:sldId id="806" r:id="rId103"/>
    <p:sldId id="805" r:id="rId104"/>
    <p:sldId id="807" r:id="rId105"/>
    <p:sldId id="370" r:id="rId106"/>
    <p:sldId id="903" r:id="rId107"/>
    <p:sldId id="323" r:id="rId108"/>
    <p:sldId id="324" r:id="rId109"/>
    <p:sldId id="947" r:id="rId110"/>
    <p:sldId id="325" r:id="rId111"/>
    <p:sldId id="372" r:id="rId112"/>
    <p:sldId id="917" r:id="rId113"/>
    <p:sldId id="918" r:id="rId114"/>
    <p:sldId id="919" r:id="rId115"/>
    <p:sldId id="326" r:id="rId116"/>
    <p:sldId id="327" r:id="rId117"/>
    <p:sldId id="328" r:id="rId118"/>
    <p:sldId id="920" r:id="rId119"/>
    <p:sldId id="860" r:id="rId120"/>
    <p:sldId id="329" r:id="rId121"/>
    <p:sldId id="330" r:id="rId122"/>
    <p:sldId id="331" r:id="rId123"/>
    <p:sldId id="332" r:id="rId124"/>
    <p:sldId id="333" r:id="rId125"/>
    <p:sldId id="334" r:id="rId126"/>
    <p:sldId id="373" r:id="rId127"/>
    <p:sldId id="775" r:id="rId128"/>
    <p:sldId id="776" r:id="rId129"/>
    <p:sldId id="335" r:id="rId130"/>
    <p:sldId id="336" r:id="rId131"/>
    <p:sldId id="777" r:id="rId132"/>
    <p:sldId id="780" r:id="rId133"/>
    <p:sldId id="778" r:id="rId134"/>
    <p:sldId id="779" r:id="rId135"/>
    <p:sldId id="337" r:id="rId136"/>
    <p:sldId id="338" r:id="rId137"/>
    <p:sldId id="339" r:id="rId138"/>
    <p:sldId id="340" r:id="rId139"/>
    <p:sldId id="765" r:id="rId140"/>
    <p:sldId id="341" r:id="rId141"/>
    <p:sldId id="786" r:id="rId142"/>
    <p:sldId id="787" r:id="rId143"/>
    <p:sldId id="353" r:id="rId144"/>
    <p:sldId id="788" r:id="rId145"/>
    <p:sldId id="531" r:id="rId146"/>
    <p:sldId id="864" r:id="rId147"/>
    <p:sldId id="354" r:id="rId148"/>
    <p:sldId id="342" r:id="rId149"/>
    <p:sldId id="781" r:id="rId150"/>
    <p:sldId id="344" r:id="rId151"/>
    <p:sldId id="345" r:id="rId152"/>
    <p:sldId id="845" r:id="rId153"/>
    <p:sldId id="347" r:id="rId154"/>
    <p:sldId id="348" r:id="rId155"/>
    <p:sldId id="349" r:id="rId156"/>
    <p:sldId id="731" r:id="rId157"/>
    <p:sldId id="851" r:id="rId158"/>
    <p:sldId id="846" r:id="rId159"/>
    <p:sldId id="350" r:id="rId160"/>
    <p:sldId id="533" r:id="rId161"/>
    <p:sldId id="355" r:id="rId162"/>
    <p:sldId id="356" r:id="rId163"/>
    <p:sldId id="357" r:id="rId164"/>
    <p:sldId id="358" r:id="rId165"/>
    <p:sldId id="359" r:id="rId166"/>
    <p:sldId id="360" r:id="rId167"/>
    <p:sldId id="361" r:id="rId168"/>
    <p:sldId id="802" r:id="rId169"/>
    <p:sldId id="801" r:id="rId170"/>
    <p:sldId id="800" r:id="rId171"/>
    <p:sldId id="532" r:id="rId172"/>
    <p:sldId id="362" r:id="rId173"/>
    <p:sldId id="363" r:id="rId174"/>
    <p:sldId id="365" r:id="rId175"/>
    <p:sldId id="803" r:id="rId176"/>
    <p:sldId id="804" r:id="rId177"/>
    <p:sldId id="366" r:id="rId178"/>
    <p:sldId id="958" r:id="rId179"/>
    <p:sldId id="789" r:id="rId180"/>
    <p:sldId id="790" r:id="rId181"/>
    <p:sldId id="855" r:id="rId182"/>
    <p:sldId id="377" r:id="rId183"/>
    <p:sldId id="782" r:id="rId184"/>
    <p:sldId id="783" r:id="rId185"/>
    <p:sldId id="785" r:id="rId186"/>
    <p:sldId id="375" r:id="rId187"/>
    <p:sldId id="859" r:id="rId188"/>
    <p:sldId id="376" r:id="rId189"/>
    <p:sldId id="378" r:id="rId190"/>
    <p:sldId id="379" r:id="rId191"/>
    <p:sldId id="732" r:id="rId192"/>
    <p:sldId id="380" r:id="rId193"/>
    <p:sldId id="381" r:id="rId194"/>
    <p:sldId id="382" r:id="rId195"/>
    <p:sldId id="383" r:id="rId196"/>
    <p:sldId id="856" r:id="rId197"/>
    <p:sldId id="527" r:id="rId198"/>
    <p:sldId id="530" r:id="rId199"/>
    <p:sldId id="384" r:id="rId200"/>
    <p:sldId id="956" r:id="rId201"/>
    <p:sldId id="857" r:id="rId202"/>
    <p:sldId id="957" r:id="rId203"/>
    <p:sldId id="858" r:id="rId204"/>
    <p:sldId id="385" r:id="rId205"/>
    <p:sldId id="386" r:id="rId206"/>
    <p:sldId id="921" r:id="rId207"/>
    <p:sldId id="900" r:id="rId208"/>
    <p:sldId id="915" r:id="rId209"/>
    <p:sldId id="901" r:id="rId210"/>
    <p:sldId id="387" r:id="rId211"/>
    <p:sldId id="388" r:id="rId212"/>
    <p:sldId id="389" r:id="rId213"/>
    <p:sldId id="848" r:id="rId214"/>
    <p:sldId id="922" r:id="rId215"/>
    <p:sldId id="909" r:id="rId216"/>
    <p:sldId id="910" r:id="rId217"/>
    <p:sldId id="390" r:id="rId218"/>
    <p:sldId id="959" r:id="rId219"/>
    <p:sldId id="916" r:id="rId220"/>
    <p:sldId id="960" r:id="rId221"/>
    <p:sldId id="911" r:id="rId222"/>
    <p:sldId id="912" r:id="rId223"/>
    <p:sldId id="961" r:id="rId224"/>
    <p:sldId id="529" r:id="rId225"/>
    <p:sldId id="422" r:id="rId226"/>
    <p:sldId id="423" r:id="rId227"/>
    <p:sldId id="424" r:id="rId228"/>
    <p:sldId id="425" r:id="rId229"/>
    <p:sldId id="426" r:id="rId230"/>
    <p:sldId id="427" r:id="rId231"/>
    <p:sldId id="428" r:id="rId232"/>
    <p:sldId id="863" r:id="rId233"/>
    <p:sldId id="429" r:id="rId234"/>
    <p:sldId id="733" r:id="rId235"/>
    <p:sldId id="734" r:id="rId236"/>
    <p:sldId id="735" r:id="rId237"/>
    <p:sldId id="736" r:id="rId238"/>
    <p:sldId id="737" r:id="rId239"/>
    <p:sldId id="738" r:id="rId240"/>
    <p:sldId id="739" r:id="rId241"/>
    <p:sldId id="740" r:id="rId242"/>
    <p:sldId id="741" r:id="rId243"/>
    <p:sldId id="742" r:id="rId244"/>
    <p:sldId id="743" r:id="rId245"/>
    <p:sldId id="744" r:id="rId246"/>
    <p:sldId id="745" r:id="rId247"/>
    <p:sldId id="746" r:id="rId248"/>
    <p:sldId id="747" r:id="rId249"/>
    <p:sldId id="748" r:id="rId250"/>
    <p:sldId id="749" r:id="rId251"/>
    <p:sldId id="750" r:id="rId252"/>
    <p:sldId id="751" r:id="rId253"/>
    <p:sldId id="752" r:id="rId254"/>
    <p:sldId id="754" r:id="rId255"/>
    <p:sldId id="861" r:id="rId256"/>
    <p:sldId id="755" r:id="rId257"/>
    <p:sldId id="756" r:id="rId258"/>
    <p:sldId id="757" r:id="rId259"/>
    <p:sldId id="758" r:id="rId260"/>
    <p:sldId id="862" r:id="rId261"/>
    <p:sldId id="962" r:id="rId262"/>
    <p:sldId id="528" r:id="rId263"/>
    <p:sldId id="430" r:id="rId264"/>
    <p:sldId id="431" r:id="rId265"/>
    <p:sldId id="432" r:id="rId266"/>
    <p:sldId id="433" r:id="rId267"/>
    <p:sldId id="434" r:id="rId268"/>
    <p:sldId id="435" r:id="rId269"/>
    <p:sldId id="436" r:id="rId270"/>
    <p:sldId id="437" r:id="rId271"/>
    <p:sldId id="438" r:id="rId272"/>
    <p:sldId id="439" r:id="rId273"/>
    <p:sldId id="440" r:id="rId274"/>
    <p:sldId id="441" r:id="rId275"/>
    <p:sldId id="442" r:id="rId276"/>
    <p:sldId id="443" r:id="rId277"/>
    <p:sldId id="444" r:id="rId278"/>
    <p:sldId id="445" r:id="rId279"/>
    <p:sldId id="446" r:id="rId280"/>
    <p:sldId id="447" r:id="rId281"/>
    <p:sldId id="448" r:id="rId282"/>
    <p:sldId id="403" r:id="rId283"/>
    <p:sldId id="945" r:id="rId284"/>
    <p:sldId id="401" r:id="rId285"/>
    <p:sldId id="402" r:id="rId286"/>
    <p:sldId id="404" r:id="rId287"/>
    <p:sldId id="405" r:id="rId288"/>
    <p:sldId id="406" r:id="rId289"/>
    <p:sldId id="407" r:id="rId290"/>
    <p:sldId id="408" r:id="rId291"/>
    <p:sldId id="409" r:id="rId292"/>
    <p:sldId id="410" r:id="rId293"/>
    <p:sldId id="411" r:id="rId294"/>
    <p:sldId id="412" r:id="rId295"/>
    <p:sldId id="413" r:id="rId296"/>
    <p:sldId id="414" r:id="rId297"/>
    <p:sldId id="416" r:id="rId298"/>
    <p:sldId id="417" r:id="rId299"/>
    <p:sldId id="759" r:id="rId300"/>
    <p:sldId id="418" r:id="rId301"/>
    <p:sldId id="419" r:id="rId302"/>
    <p:sldId id="420" r:id="rId303"/>
    <p:sldId id="421" r:id="rId304"/>
    <p:sldId id="763" r:id="rId305"/>
    <p:sldId id="764" r:id="rId306"/>
    <p:sldId id="824" r:id="rId307"/>
    <p:sldId id="825" r:id="rId308"/>
    <p:sldId id="826" r:id="rId309"/>
    <p:sldId id="827" r:id="rId310"/>
    <p:sldId id="828" r:id="rId311"/>
    <p:sldId id="829" r:id="rId312"/>
    <p:sldId id="830" r:id="rId313"/>
    <p:sldId id="832" r:id="rId314"/>
    <p:sldId id="833" r:id="rId315"/>
    <p:sldId id="831" r:id="rId316"/>
    <p:sldId id="834" r:id="rId317"/>
    <p:sldId id="835" r:id="rId318"/>
    <p:sldId id="836" r:id="rId319"/>
    <p:sldId id="837" r:id="rId320"/>
    <p:sldId id="964" r:id="rId321"/>
    <p:sldId id="450" r:id="rId322"/>
    <p:sldId id="451" r:id="rId323"/>
    <p:sldId id="452" r:id="rId324"/>
    <p:sldId id="453" r:id="rId325"/>
    <p:sldId id="454" r:id="rId326"/>
    <p:sldId id="455" r:id="rId327"/>
    <p:sldId id="456" r:id="rId328"/>
    <p:sldId id="949" r:id="rId329"/>
    <p:sldId id="950" r:id="rId330"/>
    <p:sldId id="951" r:id="rId331"/>
    <p:sldId id="457" r:id="rId332"/>
    <p:sldId id="458" r:id="rId333"/>
    <p:sldId id="459" r:id="rId334"/>
    <p:sldId id="460" r:id="rId335"/>
    <p:sldId id="461" r:id="rId336"/>
    <p:sldId id="838" r:id="rId337"/>
    <p:sldId id="965" r:id="rId338"/>
    <p:sldId id="839" r:id="rId339"/>
    <p:sldId id="840" r:id="rId340"/>
    <p:sldId id="841" r:id="rId341"/>
    <p:sldId id="463" r:id="rId342"/>
    <p:sldId id="462" r:id="rId343"/>
    <p:sldId id="464" r:id="rId344"/>
    <p:sldId id="465" r:id="rId345"/>
    <p:sldId id="466" r:id="rId346"/>
    <p:sldId id="467" r:id="rId347"/>
    <p:sldId id="468" r:id="rId348"/>
    <p:sldId id="469" r:id="rId349"/>
    <p:sldId id="470" r:id="rId350"/>
    <p:sldId id="471" r:id="rId351"/>
    <p:sldId id="472" r:id="rId352"/>
    <p:sldId id="473" r:id="rId353"/>
    <p:sldId id="474" r:id="rId354"/>
    <p:sldId id="475" r:id="rId355"/>
    <p:sldId id="477" r:id="rId356"/>
    <p:sldId id="476" r:id="rId357"/>
    <p:sldId id="669" r:id="rId358"/>
    <p:sldId id="478" r:id="rId359"/>
    <p:sldId id="480" r:id="rId360"/>
    <p:sldId id="670" r:id="rId361"/>
    <p:sldId id="672" r:id="rId362"/>
    <p:sldId id="481" r:id="rId363"/>
    <p:sldId id="671" r:id="rId364"/>
    <p:sldId id="482" r:id="rId365"/>
    <p:sldId id="673" r:id="rId366"/>
    <p:sldId id="483" r:id="rId367"/>
    <p:sldId id="503" r:id="rId368"/>
    <p:sldId id="484" r:id="rId369"/>
    <p:sldId id="485" r:id="rId370"/>
    <p:sldId id="486" r:id="rId371"/>
    <p:sldId id="487" r:id="rId372"/>
    <p:sldId id="488" r:id="rId373"/>
    <p:sldId id="489" r:id="rId374"/>
    <p:sldId id="490" r:id="rId375"/>
    <p:sldId id="491" r:id="rId376"/>
    <p:sldId id="492" r:id="rId377"/>
    <p:sldId id="674" r:id="rId378"/>
    <p:sldId id="493" r:id="rId379"/>
    <p:sldId id="494" r:id="rId380"/>
    <p:sldId id="495" r:id="rId381"/>
    <p:sldId id="496" r:id="rId382"/>
    <p:sldId id="497" r:id="rId383"/>
    <p:sldId id="498" r:id="rId384"/>
    <p:sldId id="499" r:id="rId385"/>
    <p:sldId id="500" r:id="rId386"/>
    <p:sldId id="501" r:id="rId387"/>
    <p:sldId id="502" r:id="rId388"/>
    <p:sldId id="504" r:id="rId389"/>
    <p:sldId id="505" r:id="rId390"/>
    <p:sldId id="506" r:id="rId391"/>
    <p:sldId id="507" r:id="rId392"/>
    <p:sldId id="508" r:id="rId393"/>
    <p:sldId id="509" r:id="rId394"/>
    <p:sldId id="510" r:id="rId395"/>
    <p:sldId id="511" r:id="rId396"/>
    <p:sldId id="512" r:id="rId397"/>
    <p:sldId id="675" r:id="rId398"/>
    <p:sldId id="513" r:id="rId399"/>
    <p:sldId id="514" r:id="rId400"/>
    <p:sldId id="515" r:id="rId401"/>
    <p:sldId id="516" r:id="rId402"/>
    <p:sldId id="518" r:id="rId403"/>
    <p:sldId id="517" r:id="rId404"/>
    <p:sldId id="519" r:id="rId405"/>
    <p:sldId id="520" r:id="rId406"/>
    <p:sldId id="521" r:id="rId407"/>
    <p:sldId id="522" r:id="rId408"/>
    <p:sldId id="536" r:id="rId409"/>
    <p:sldId id="537" r:id="rId410"/>
    <p:sldId id="538" r:id="rId411"/>
    <p:sldId id="676" r:id="rId412"/>
    <p:sldId id="539" r:id="rId413"/>
    <p:sldId id="540" r:id="rId414"/>
    <p:sldId id="541" r:id="rId415"/>
    <p:sldId id="542" r:id="rId416"/>
    <p:sldId id="543" r:id="rId417"/>
    <p:sldId id="544" r:id="rId418"/>
    <p:sldId id="545" r:id="rId419"/>
    <p:sldId id="546" r:id="rId420"/>
    <p:sldId id="547" r:id="rId421"/>
    <p:sldId id="548" r:id="rId422"/>
    <p:sldId id="549" r:id="rId423"/>
    <p:sldId id="677" r:id="rId424"/>
    <p:sldId id="550" r:id="rId425"/>
    <p:sldId id="551" r:id="rId426"/>
    <p:sldId id="552" r:id="rId427"/>
    <p:sldId id="553" r:id="rId428"/>
    <p:sldId id="554" r:id="rId429"/>
    <p:sldId id="555" r:id="rId430"/>
    <p:sldId id="556" r:id="rId431"/>
    <p:sldId id="557" r:id="rId432"/>
    <p:sldId id="558" r:id="rId433"/>
    <p:sldId id="678" r:id="rId434"/>
    <p:sldId id="559" r:id="rId435"/>
    <p:sldId id="560" r:id="rId436"/>
    <p:sldId id="561" r:id="rId437"/>
    <p:sldId id="562" r:id="rId438"/>
    <p:sldId id="679" r:id="rId439"/>
    <p:sldId id="563" r:id="rId440"/>
    <p:sldId id="680" r:id="rId441"/>
    <p:sldId id="564" r:id="rId442"/>
    <p:sldId id="565" r:id="rId443"/>
    <p:sldId id="566" r:id="rId444"/>
    <p:sldId id="681" r:id="rId445"/>
    <p:sldId id="567" r:id="rId446"/>
    <p:sldId id="568" r:id="rId447"/>
    <p:sldId id="569" r:id="rId448"/>
    <p:sldId id="570" r:id="rId449"/>
    <p:sldId id="571" r:id="rId450"/>
    <p:sldId id="572" r:id="rId451"/>
    <p:sldId id="573" r:id="rId452"/>
    <p:sldId id="923" r:id="rId453"/>
    <p:sldId id="924" r:id="rId454"/>
    <p:sldId id="925" r:id="rId455"/>
    <p:sldId id="926" r:id="rId456"/>
    <p:sldId id="927" r:id="rId457"/>
    <p:sldId id="928" r:id="rId458"/>
    <p:sldId id="929" r:id="rId459"/>
    <p:sldId id="930" r:id="rId460"/>
    <p:sldId id="574" r:id="rId461"/>
    <p:sldId id="575" r:id="rId462"/>
    <p:sldId id="576" r:id="rId463"/>
    <p:sldId id="577" r:id="rId464"/>
    <p:sldId id="578" r:id="rId465"/>
    <p:sldId id="579" r:id="rId466"/>
    <p:sldId id="580" r:id="rId467"/>
    <p:sldId id="581" r:id="rId468"/>
    <p:sldId id="582" r:id="rId469"/>
    <p:sldId id="583" r:id="rId470"/>
    <p:sldId id="584" r:id="rId471"/>
    <p:sldId id="585" r:id="rId472"/>
    <p:sldId id="938" r:id="rId473"/>
    <p:sldId id="931" r:id="rId474"/>
    <p:sldId id="932" r:id="rId475"/>
    <p:sldId id="933" r:id="rId476"/>
    <p:sldId id="934" r:id="rId477"/>
    <p:sldId id="849" r:id="rId478"/>
    <p:sldId id="937" r:id="rId479"/>
    <p:sldId id="936" r:id="rId480"/>
    <p:sldId id="587" r:id="rId481"/>
    <p:sldId id="586" r:id="rId482"/>
    <p:sldId id="588" r:id="rId483"/>
    <p:sldId id="589" r:id="rId484"/>
    <p:sldId id="590" r:id="rId485"/>
    <p:sldId id="591" r:id="rId486"/>
    <p:sldId id="682" r:id="rId487"/>
    <p:sldId id="592" r:id="rId488"/>
    <p:sldId id="684" r:id="rId489"/>
    <p:sldId id="683" r:id="rId490"/>
    <p:sldId id="593" r:id="rId491"/>
    <p:sldId id="594" r:id="rId492"/>
    <p:sldId id="595" r:id="rId493"/>
    <p:sldId id="596" r:id="rId494"/>
    <p:sldId id="597" r:id="rId495"/>
    <p:sldId id="685" r:id="rId496"/>
    <p:sldId id="598" r:id="rId497"/>
    <p:sldId id="599" r:id="rId498"/>
    <p:sldId id="686" r:id="rId499"/>
    <p:sldId id="600" r:id="rId500"/>
    <p:sldId id="601" r:id="rId501"/>
    <p:sldId id="602" r:id="rId502"/>
    <p:sldId id="603" r:id="rId503"/>
    <p:sldId id="604" r:id="rId504"/>
    <p:sldId id="687" r:id="rId505"/>
    <p:sldId id="605" r:id="rId506"/>
    <p:sldId id="606" r:id="rId507"/>
    <p:sldId id="607" r:id="rId508"/>
    <p:sldId id="608" r:id="rId509"/>
    <p:sldId id="609" r:id="rId510"/>
    <p:sldId id="610" r:id="rId511"/>
    <p:sldId id="611" r:id="rId512"/>
    <p:sldId id="612" r:id="rId513"/>
    <p:sldId id="613" r:id="rId514"/>
    <p:sldId id="614" r:id="rId515"/>
    <p:sldId id="615" r:id="rId516"/>
    <p:sldId id="616" r:id="rId517"/>
    <p:sldId id="617" r:id="rId518"/>
    <p:sldId id="688" r:id="rId519"/>
    <p:sldId id="618" r:id="rId520"/>
    <p:sldId id="689" r:id="rId521"/>
    <p:sldId id="619" r:id="rId522"/>
    <p:sldId id="620" r:id="rId523"/>
    <p:sldId id="621" r:id="rId524"/>
    <p:sldId id="622" r:id="rId525"/>
    <p:sldId id="623" r:id="rId526"/>
    <p:sldId id="690" r:id="rId527"/>
    <p:sldId id="624" r:id="rId528"/>
    <p:sldId id="625" r:id="rId529"/>
    <p:sldId id="626" r:id="rId530"/>
    <p:sldId id="627" r:id="rId531"/>
    <p:sldId id="628" r:id="rId532"/>
    <p:sldId id="629" r:id="rId533"/>
    <p:sldId id="630" r:id="rId534"/>
    <p:sldId id="631" r:id="rId535"/>
    <p:sldId id="632" r:id="rId536"/>
    <p:sldId id="633" r:id="rId537"/>
    <p:sldId id="634" r:id="rId538"/>
    <p:sldId id="635" r:id="rId539"/>
    <p:sldId id="636" r:id="rId540"/>
    <p:sldId id="637" r:id="rId541"/>
    <p:sldId id="638" r:id="rId542"/>
    <p:sldId id="639" r:id="rId543"/>
    <p:sldId id="640" r:id="rId544"/>
    <p:sldId id="641" r:id="rId545"/>
    <p:sldId id="691" r:id="rId546"/>
    <p:sldId id="642" r:id="rId547"/>
    <p:sldId id="643" r:id="rId548"/>
    <p:sldId id="644" r:id="rId549"/>
    <p:sldId id="645" r:id="rId550"/>
    <p:sldId id="692" r:id="rId551"/>
    <p:sldId id="646" r:id="rId552"/>
    <p:sldId id="647" r:id="rId553"/>
    <p:sldId id="969" r:id="rId554"/>
    <p:sldId id="970" r:id="rId555"/>
    <p:sldId id="968" r:id="rId556"/>
    <p:sldId id="971" r:id="rId557"/>
    <p:sldId id="972" r:id="rId558"/>
    <p:sldId id="973" r:id="rId559"/>
    <p:sldId id="974" r:id="rId560"/>
    <p:sldId id="975" r:id="rId561"/>
    <p:sldId id="976" r:id="rId562"/>
    <p:sldId id="978" r:id="rId563"/>
    <p:sldId id="979" r:id="rId564"/>
    <p:sldId id="648" r:id="rId565"/>
    <p:sldId id="844" r:id="rId566"/>
    <p:sldId id="649" r:id="rId567"/>
    <p:sldId id="650" r:id="rId568"/>
    <p:sldId id="651" r:id="rId569"/>
    <p:sldId id="652" r:id="rId570"/>
    <p:sldId id="653" r:id="rId571"/>
    <p:sldId id="654" r:id="rId572"/>
    <p:sldId id="693" r:id="rId573"/>
    <p:sldId id="655" r:id="rId574"/>
    <p:sldId id="656" r:id="rId575"/>
    <p:sldId id="657" r:id="rId576"/>
    <p:sldId id="658" r:id="rId577"/>
    <p:sldId id="659" r:id="rId578"/>
    <p:sldId id="660" r:id="rId579"/>
    <p:sldId id="661" r:id="rId580"/>
    <p:sldId id="662" r:id="rId581"/>
    <p:sldId id="998" r:id="rId582"/>
    <p:sldId id="999" r:id="rId583"/>
    <p:sldId id="663" r:id="rId584"/>
    <p:sldId id="984" r:id="rId585"/>
    <p:sldId id="985" r:id="rId586"/>
    <p:sldId id="986" r:id="rId587"/>
    <p:sldId id="987" r:id="rId588"/>
    <p:sldId id="988" r:id="rId589"/>
    <p:sldId id="989" r:id="rId590"/>
    <p:sldId id="1010" r:id="rId591"/>
    <p:sldId id="1011" r:id="rId592"/>
    <p:sldId id="694" r:id="rId593"/>
    <p:sldId id="695" r:id="rId594"/>
    <p:sldId id="696" r:id="rId595"/>
    <p:sldId id="697" r:id="rId596"/>
    <p:sldId id="698" r:id="rId597"/>
    <p:sldId id="699" r:id="rId598"/>
    <p:sldId id="700" r:id="rId599"/>
    <p:sldId id="701" r:id="rId600"/>
    <p:sldId id="702" r:id="rId601"/>
    <p:sldId id="1008" r:id="rId602"/>
    <p:sldId id="1007" r:id="rId603"/>
    <p:sldId id="1005" r:id="rId604"/>
    <p:sldId id="1006" r:id="rId605"/>
    <p:sldId id="1009" r:id="rId606"/>
    <p:sldId id="703" r:id="rId607"/>
    <p:sldId id="704" r:id="rId608"/>
    <p:sldId id="705" r:id="rId609"/>
    <p:sldId id="706" r:id="rId610"/>
    <p:sldId id="707" r:id="rId611"/>
    <p:sldId id="708" r:id="rId612"/>
    <p:sldId id="709" r:id="rId613"/>
    <p:sldId id="710" r:id="rId614"/>
    <p:sldId id="711" r:id="rId615"/>
    <p:sldId id="712" r:id="rId616"/>
    <p:sldId id="713" r:id="rId617"/>
    <p:sldId id="714" r:id="rId618"/>
    <p:sldId id="715" r:id="rId619"/>
    <p:sldId id="716" r:id="rId620"/>
    <p:sldId id="717" r:id="rId621"/>
    <p:sldId id="718" r:id="rId622"/>
    <p:sldId id="719" r:id="rId623"/>
    <p:sldId id="720" r:id="rId624"/>
    <p:sldId id="721" r:id="rId625"/>
    <p:sldId id="722" r:id="rId626"/>
    <p:sldId id="935" r:id="rId627"/>
    <p:sldId id="723" r:id="rId628"/>
    <p:sldId id="724" r:id="rId629"/>
    <p:sldId id="725" r:id="rId630"/>
    <p:sldId id="726" r:id="rId631"/>
    <p:sldId id="727" r:id="rId632"/>
    <p:sldId id="728" r:id="rId633"/>
    <p:sldId id="729" r:id="rId634"/>
    <p:sldId id="730" r:id="rId635"/>
    <p:sldId id="939" r:id="rId636"/>
    <p:sldId id="940" r:id="rId637"/>
    <p:sldId id="941" r:id="rId638"/>
    <p:sldId id="942" r:id="rId639"/>
    <p:sldId id="943" r:id="rId640"/>
    <p:sldId id="944" r:id="rId641"/>
    <p:sldId id="1012" r:id="rId642"/>
    <p:sldId id="761" r:id="rId643"/>
    <p:sldId id="762" r:id="rId644"/>
    <p:sldId id="902" r:id="rId645"/>
    <p:sldId id="1002" r:id="rId646"/>
    <p:sldId id="955" r:id="rId647"/>
    <p:sldId id="990" r:id="rId648"/>
    <p:sldId id="946" r:id="rId649"/>
    <p:sldId id="967" r:id="rId650"/>
    <p:sldId id="865" r:id="rId651"/>
    <p:sldId id="1001" r:id="rId652"/>
    <p:sldId id="1000" r:id="rId653"/>
    <p:sldId id="866" r:id="rId654"/>
    <p:sldId id="867" r:id="rId655"/>
    <p:sldId id="868" r:id="rId656"/>
    <p:sldId id="869" r:id="rId657"/>
    <p:sldId id="870" r:id="rId658"/>
    <p:sldId id="871" r:id="rId659"/>
    <p:sldId id="872" r:id="rId660"/>
    <p:sldId id="873" r:id="rId661"/>
    <p:sldId id="874" r:id="rId662"/>
    <p:sldId id="875" r:id="rId663"/>
    <p:sldId id="876" r:id="rId664"/>
    <p:sldId id="878" r:id="rId665"/>
    <p:sldId id="880" r:id="rId666"/>
    <p:sldId id="881" r:id="rId667"/>
    <p:sldId id="882" r:id="rId668"/>
    <p:sldId id="883" r:id="rId669"/>
    <p:sldId id="884" r:id="rId670"/>
    <p:sldId id="885" r:id="rId671"/>
    <p:sldId id="886" r:id="rId672"/>
    <p:sldId id="888" r:id="rId673"/>
    <p:sldId id="887" r:id="rId674"/>
    <p:sldId id="889" r:id="rId675"/>
    <p:sldId id="890" r:id="rId676"/>
    <p:sldId id="891" r:id="rId677"/>
    <p:sldId id="892" r:id="rId678"/>
    <p:sldId id="893" r:id="rId679"/>
    <p:sldId id="894" r:id="rId680"/>
    <p:sldId id="895" r:id="rId681"/>
    <p:sldId id="896" r:id="rId682"/>
    <p:sldId id="897" r:id="rId683"/>
    <p:sldId id="898" r:id="rId684"/>
    <p:sldId id="899" r:id="rId685"/>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6D0059-68CE-4DD9-8B89-A6AACE7AE25E}">
          <p14:sldIdLst>
            <p14:sldId id="256"/>
          </p14:sldIdLst>
        </p14:section>
        <p14:section name="Summary Section" id="{D2897256-DAE9-44ED-AC90-1DAB8017A236}">
          <p14:sldIdLst>
            <p14:sldId id="997"/>
          </p14:sldIdLst>
        </p14:section>
        <p14:section name="Section 1" id="{86499CC7-6B6D-4587-AA7B-59179A13DF17}">
          <p14:sldIdLst>
            <p14:sldId id="303"/>
            <p14:sldId id="264"/>
            <p14:sldId id="298"/>
            <p14:sldId id="300"/>
            <p14:sldId id="843"/>
          </p14:sldIdLst>
        </p14:section>
        <p14:section name="Variables" id="{9A39BE65-5AC5-4A1E-B74C-0F81CDDA6538}">
          <p14:sldIdLst>
            <p14:sldId id="367"/>
            <p14:sldId id="343"/>
            <p14:sldId id="1019"/>
            <p14:sldId id="1015"/>
            <p14:sldId id="904"/>
            <p14:sldId id="1023"/>
            <p14:sldId id="1024"/>
            <p14:sldId id="1025"/>
            <p14:sldId id="260"/>
            <p14:sldId id="1026"/>
            <p14:sldId id="261"/>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1020"/>
            <p14:sldId id="769"/>
            <p14:sldId id="770"/>
            <p14:sldId id="771"/>
            <p14:sldId id="772"/>
            <p14:sldId id="773"/>
            <p14:sldId id="774"/>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ldId id="373"/>
            <p14:sldId id="775"/>
            <p14:sldId id="776"/>
            <p14:sldId id="335"/>
            <p14:sldId id="336"/>
            <p14:sldId id="777"/>
            <p14:sldId id="780"/>
            <p14:sldId id="778"/>
            <p14:sldId id="779"/>
            <p14:sldId id="337"/>
            <p14:sldId id="338"/>
            <p14:sldId id="339"/>
            <p14:sldId id="340"/>
            <p14:sldId id="765"/>
            <p14:sldId id="341"/>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1"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0C77"/>
    <a:srgbClr val="EC8D24"/>
    <a:srgbClr val="902837"/>
    <a:srgbClr val="A71167"/>
    <a:srgbClr val="EC7A7A"/>
    <a:srgbClr val="5397D5"/>
    <a:srgbClr val="C90796"/>
    <a:srgbClr val="99FF66"/>
    <a:srgbClr val="C30D75"/>
    <a:srgbClr val="3195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1" d="100"/>
          <a:sy n="101" d="100"/>
        </p:scale>
        <p:origin x="90" y="6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notesMaster" Target="notesMasters/notesMaster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presProps" Target="pres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commentAuthors" Target="commentAuthor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viewProps" Target="view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561</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562</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563</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 Target="slide19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 Target="slide27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56.xml"/><Relationship Id="rId68" Type="http://schemas.openxmlformats.org/officeDocument/2006/relationships/slide" Target="slide102.xml"/><Relationship Id="rId84" Type="http://schemas.openxmlformats.org/officeDocument/2006/relationships/slide" Target="slide234.xml"/><Relationship Id="rId89" Type="http://schemas.openxmlformats.org/officeDocument/2006/relationships/slide" Target="slide320.xml"/><Relationship Id="rId112" Type="http://schemas.openxmlformats.org/officeDocument/2006/relationships/slide" Target="slide635.xml"/><Relationship Id="rId16" Type="http://schemas.openxmlformats.org/officeDocument/2006/relationships/image" Target="../media/image15.png"/><Relationship Id="rId107" Type="http://schemas.openxmlformats.org/officeDocument/2006/relationships/slide" Target="slide564.xml"/><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image" Target="../media/image57.png"/><Relationship Id="rId66" Type="http://schemas.openxmlformats.org/officeDocument/2006/relationships/slide" Target="slide80.xml"/><Relationship Id="rId74" Type="http://schemas.openxmlformats.org/officeDocument/2006/relationships/slide" Target="slide169.xml"/><Relationship Id="rId79" Type="http://schemas.openxmlformats.org/officeDocument/2006/relationships/slide" Target="slide204.xml"/><Relationship Id="rId87" Type="http://schemas.openxmlformats.org/officeDocument/2006/relationships/slide" Target="slide282.xml"/><Relationship Id="rId102" Type="http://schemas.openxmlformats.org/officeDocument/2006/relationships/slide" Target="slide480.xml"/><Relationship Id="rId110" Type="http://schemas.openxmlformats.org/officeDocument/2006/relationships/slide" Target="slide606.xml"/><Relationship Id="rId115" Type="http://schemas.openxmlformats.org/officeDocument/2006/relationships/slide" Target="slide649.xml"/><Relationship Id="rId5" Type="http://schemas.openxmlformats.org/officeDocument/2006/relationships/image" Target="../media/image4.png"/><Relationship Id="rId61" Type="http://schemas.openxmlformats.org/officeDocument/2006/relationships/slide" Target="slide41.xml"/><Relationship Id="rId82" Type="http://schemas.openxmlformats.org/officeDocument/2006/relationships/slide" Target="slide222.xml"/><Relationship Id="rId90" Type="http://schemas.openxmlformats.org/officeDocument/2006/relationships/slide" Target="slide336.xml"/><Relationship Id="rId95" Type="http://schemas.openxmlformats.org/officeDocument/2006/relationships/slide" Target="slide402.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58.xml"/><Relationship Id="rId69" Type="http://schemas.openxmlformats.org/officeDocument/2006/relationships/slide" Target="slide105.xml"/><Relationship Id="rId77" Type="http://schemas.openxmlformats.org/officeDocument/2006/relationships/slide" Target="slide200.xml"/><Relationship Id="rId100" Type="http://schemas.openxmlformats.org/officeDocument/2006/relationships/slide" Target="slide472.xml"/><Relationship Id="rId105" Type="http://schemas.openxmlformats.org/officeDocument/2006/relationships/slide" Target="slide536.xml"/><Relationship Id="rId113" Type="http://schemas.openxmlformats.org/officeDocument/2006/relationships/slide" Target="slide644.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41.xml"/><Relationship Id="rId80" Type="http://schemas.openxmlformats.org/officeDocument/2006/relationships/slide" Target="slide218.xml"/><Relationship Id="rId85" Type="http://schemas.openxmlformats.org/officeDocument/2006/relationships/slide" Target="slide260.xml"/><Relationship Id="rId93" Type="http://schemas.openxmlformats.org/officeDocument/2006/relationships/slide" Target="slide367.xml"/><Relationship Id="rId98" Type="http://schemas.openxmlformats.org/officeDocument/2006/relationships/slide" Target="slide45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slide" Target="slide3.xml"/><Relationship Id="rId67" Type="http://schemas.openxmlformats.org/officeDocument/2006/relationships/slide" Target="slide83.xml"/><Relationship Id="rId103" Type="http://schemas.openxmlformats.org/officeDocument/2006/relationships/slide" Target="slide492.xml"/><Relationship Id="rId108" Type="http://schemas.openxmlformats.org/officeDocument/2006/relationships/slide" Target="slide580.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48.xml"/><Relationship Id="rId70" Type="http://schemas.openxmlformats.org/officeDocument/2006/relationships/slide" Target="slide111.xml"/><Relationship Id="rId75" Type="http://schemas.openxmlformats.org/officeDocument/2006/relationships/slide" Target="slide178.xml"/><Relationship Id="rId83" Type="http://schemas.openxmlformats.org/officeDocument/2006/relationships/slide" Target="slide224.xml"/><Relationship Id="rId88" Type="http://schemas.openxmlformats.org/officeDocument/2006/relationships/slide" Target="slide304.xml"/><Relationship Id="rId91" Type="http://schemas.openxmlformats.org/officeDocument/2006/relationships/slide" Target="slide341.xml"/><Relationship Id="rId96" Type="http://schemas.openxmlformats.org/officeDocument/2006/relationships/slide" Target="slide415.xml"/><Relationship Id="rId111" Type="http://schemas.openxmlformats.org/officeDocument/2006/relationships/slide" Target="slide62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53.xml"/><Relationship Id="rId114" Type="http://schemas.openxmlformats.org/officeDocument/2006/relationships/slide" Target="slide646.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slide" Target="slide8.xml"/><Relationship Id="rId65" Type="http://schemas.openxmlformats.org/officeDocument/2006/relationships/slide" Target="slide63.xml"/><Relationship Id="rId73" Type="http://schemas.openxmlformats.org/officeDocument/2006/relationships/slide" Target="slide148.xml"/><Relationship Id="rId78" Type="http://schemas.openxmlformats.org/officeDocument/2006/relationships/slide" Target="slide202.xml"/><Relationship Id="rId81" Type="http://schemas.openxmlformats.org/officeDocument/2006/relationships/slide" Target="slide220.xml"/><Relationship Id="rId86" Type="http://schemas.openxmlformats.org/officeDocument/2006/relationships/slide" Target="slide262.xml"/><Relationship Id="rId94" Type="http://schemas.openxmlformats.org/officeDocument/2006/relationships/slide" Target="slide386.xml"/><Relationship Id="rId99" Type="http://schemas.openxmlformats.org/officeDocument/2006/relationships/slide" Target="slide460.xml"/><Relationship Id="rId101" Type="http://schemas.openxmlformats.org/officeDocument/2006/relationships/slide" Target="slide47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92.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82.xml"/><Relationship Id="rId97" Type="http://schemas.openxmlformats.org/officeDocument/2006/relationships/slide" Target="slide427.xml"/><Relationship Id="rId104" Type="http://schemas.openxmlformats.org/officeDocument/2006/relationships/slide" Target="slide513.xml"/><Relationship Id="rId7" Type="http://schemas.openxmlformats.org/officeDocument/2006/relationships/image" Target="../media/image6.png"/><Relationship Id="rId71" Type="http://schemas.openxmlformats.org/officeDocument/2006/relationships/slide" Target="slide126.xml"/><Relationship Id="rId92" Type="http://schemas.openxmlformats.org/officeDocument/2006/relationships/slide" Target="slide355.xml"/><Relationship Id="rId2" Type="http://schemas.openxmlformats.org/officeDocument/2006/relationships/image" Target="../media/image1.png"/><Relationship Id="rId2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5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6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 Target="slide20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spTree>
    <p:extLst>
      <p:ext uri="{BB962C8B-B14F-4D97-AF65-F5344CB8AC3E}">
        <p14:creationId xmlns:p14="http://schemas.microsoft.com/office/powerpoint/2010/main" val="2569331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3797237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4056447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
        <p:nvSpPr>
          <p:cNvPr id="4" name="Footer Placeholder 3">
            <a:extLst>
              <a:ext uri="{FF2B5EF4-FFF2-40B4-BE49-F238E27FC236}">
                <a16:creationId xmlns:a16="http://schemas.microsoft.com/office/drawing/2014/main" id="{8BA88F8D-A8AE-44F4-9C95-782900726F9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1A3735-9E11-4493-A6EE-F10B547BD839}"/>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2223227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639603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Les nombres entier</a:t>
            </a:r>
          </a:p>
          <a:p>
            <a:pPr lvl="1"/>
            <a:r>
              <a:rPr lang="fr-FR"/>
              <a:t>Nombres positifs ou négatifs</a:t>
            </a:r>
          </a:p>
          <a:p>
            <a:pPr lvl="1"/>
            <a:r>
              <a:rPr lang="fr-FR"/>
              <a:t>Nombres sans virgules</a:t>
            </a:r>
          </a:p>
          <a:p>
            <a:pPr lvl="1"/>
            <a:r>
              <a:rPr lang="fr-FR"/>
              <a:t>Avec python 3 on peut écrire 1000000 comme ceci 1_000_000</a:t>
            </a:r>
          </a:p>
          <a:p>
            <a:pPr lvl="1"/>
            <a:endParaRPr lang="fr-FR"/>
          </a:p>
          <a:p>
            <a:r>
              <a:rPr lang="fr-FR"/>
              <a:t>Les nombres décimaux (flottants)</a:t>
            </a:r>
          </a:p>
          <a:p>
            <a:pPr lvl="1"/>
            <a:r>
              <a:rPr lang="fr-FR"/>
              <a:t>Nombres qui contiennent des décimales après la virgule(en python on utilise pas la virgule mais le point (notation anglaise)) ex: -5.485    1.254    150,87</a:t>
            </a:r>
            <a:endParaRPr lang="fr-FR" dirty="0"/>
          </a:p>
        </p:txBody>
      </p:sp>
    </p:spTree>
    <p:extLst>
      <p:ext uri="{BB962C8B-B14F-4D97-AF65-F5344CB8AC3E}">
        <p14:creationId xmlns:p14="http://schemas.microsoft.com/office/powerpoint/2010/main" val="39802983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42837494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3206299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4824231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31546919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613319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42815951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0384212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5185893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2870238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870635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40292185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153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155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a:t>
            </a:r>
            <a:r>
              <a:rPr lang="fr-FR" sz="1400"/>
              <a:t>il recréait </a:t>
            </a:r>
            <a:r>
              <a:rPr lang="fr-FR" sz="1400" dirty="0"/>
              <a:t>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160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4FA4-4C80-4314-963B-192E0C93C09D}"/>
              </a:ext>
            </a:extLst>
          </p:cNvPr>
          <p:cNvSpPr>
            <a:spLocks noGrp="1"/>
          </p:cNvSpPr>
          <p:nvPr>
            <p:ph type="title"/>
          </p:nvPr>
        </p:nvSpPr>
        <p:spPr/>
        <p:txBody>
          <a:bodyPr/>
          <a:lstStyle/>
          <a:p>
            <a:endParaRPr lang="fr-FR"/>
          </a:p>
        </p:txBody>
      </p:sp>
      <p:sp>
        <p:nvSpPr>
          <p:cNvPr id="4" name="Footer Placeholder 3">
            <a:extLst>
              <a:ext uri="{FF2B5EF4-FFF2-40B4-BE49-F238E27FC236}">
                <a16:creationId xmlns:a16="http://schemas.microsoft.com/office/drawing/2014/main" id="{2532F2A6-E861-49B5-9396-2DC38ACC8A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E664A3-0DA2-497C-967C-D72414879C4D}"/>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F41C9F48-B596-462B-90DF-77470D93002E}"/>
                  </a:ext>
                </a:extLst>
              </p:cNvPr>
              <p:cNvGraphicFramePr>
                <a:graphicFrameLocks noChangeAspect="1"/>
              </p:cNvGraphicFramePr>
              <p:nvPr>
                <p:extLst>
                  <p:ext uri="{D42A27DB-BD31-4B8C-83A1-F6EECF244321}">
                    <p14:modId xmlns:p14="http://schemas.microsoft.com/office/powerpoint/2010/main" val="710210175"/>
                  </p:ext>
                </p:extLst>
              </p:nvPr>
            </p:nvGraphicFramePr>
            <p:xfrm>
              <a:off x="838200" y="1825625"/>
              <a:ext cx="10515600" cy="4351338"/>
            </p:xfrm>
            <a:graphic>
              <a:graphicData uri="http://schemas.microsoft.com/office/powerpoint/2016/summaryzoom">
                <psuz:summaryZm>
                  <psuz:summaryZmObj sectionId="{86499CC7-6B6D-4587-AA7B-59179A13DF17}">
                    <psuz:zmPr id="{AD9C413C-B1E7-4DEA-BD66-C50159F4B11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9A39BE65-5AC5-4A1E-B74C-0F81CDDA6538}">
                    <psuz:zmPr id="{1DF9ADA2-580E-4D27-95F0-B55978D6929D}"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EC2E4647-D50A-4948-8DD8-1B9045D8FA63}">
                    <psuz:zmPr id="{DD1EC096-638B-41D7-BE41-CF6FB3EC753B}"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733CA848-2772-4868-B7C4-DF980742C4B5}">
                    <psuz:zmPr id="{0D1B2137-F424-4206-A38E-8E10310F2429}"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991E8CD9-9F53-499A-AFA9-E7B6A9112219}">
                    <psuz:zmPr id="{D71D379B-B8BF-4A4E-A982-DB91FF01A74E}"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3CF8CC3D-BE27-4FEF-931F-B16A41C72558}">
                    <psuz:zmPr id="{84AA87A9-69D1-43E4-9619-D9A2F273B961}"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56C92FB1-E616-4DA5-9C01-E460B1826D6C}">
                    <psuz:zmPr id="{E3645AF9-FD97-4FB9-9AE1-1CA4A035EE15}"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722A7C2E-FAFD-422A-B19E-A39788675F00}">
                    <psuz:zmPr id="{18BB1388-D556-499C-97A0-CDE00CDD694D}"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911045AB-7BE3-419B-819B-7C6B03C81253}">
                    <psuz:zmPr id="{6939765E-DA7A-4A4D-BC5F-ACABE29F1665}"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AC30B3E3-5BFA-47C8-9565-739FCA67AF89}">
                    <psuz:zmPr id="{F3C608AE-E853-44CC-8285-581E48A45E58}"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1212C972-11D1-407A-9BC2-5E1FFB47B952}">
                    <psuz:zmPr id="{A6DAC71E-C3D7-4BF8-838E-1E03E922E591}"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0A01A933-B389-4F6E-B4C9-C7E94A9CCB9E}">
                    <psuz:zmPr id="{515A64C3-CD42-4F26-9B73-6ACC681B20B7}"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2A23639F-1681-4770-BDDD-F53DD0041075}">
                    <psuz:zmPr id="{13E1FF29-DBD3-483D-996E-A34272A6ED2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22C566DC-BEA1-4EAD-ADF2-5831A61FEAF5}"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0E006E7A-2707-434F-9428-29F9A89CE213}"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70ADA7CF-CF13-4C08-839C-C523C3817E5F}"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2C5FA785-0C31-40AA-B982-B52D5AE4B737}"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13D1C95F-352E-4B7C-88AD-5C2D03628E8C}"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32915B60-E629-4D82-AFC1-280678D5F7E8}"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A909E839-7019-465A-8D91-DA43EB991324}"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533CC9F7-F4A5-45D4-9DE5-3AE9CE74E05F}"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5DAC6FEE-5F16-49E3-913E-03D76576D6AA}">
                    <psuz:zmPr id="{7E4B5CC8-815A-491E-AA7C-02F153D59D09}"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D04DAC68-CBE8-44C1-B1EA-F56C5A362F84}">
                    <psuz:zmPr id="{3F5A1EBB-54C8-4261-97FA-A8320395DAC0}"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869D5FCA-76F6-436D-B397-F65669006124}">
                    <psuz:zmPr id="{9F574AB7-E0E2-4F1B-8F5D-C59561048E3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0BF06018-B467-48F0-ABC1-2510FC7C36FF}">
                    <psuz:zmPr id="{499EB6F1-9424-447A-8446-ED37478C9F24}"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9A1B3AD3-BF7A-410D-ABD6-3FACCBEBB7FA}">
                    <psuz:zmPr id="{063F1236-60E0-40DC-ABEC-63839DE8B8E4}"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63ADC925-1B92-49DA-8FF1-1647B182BB98}">
                    <psuz:zmPr id="{A6BA50DE-929D-48C9-AC2E-0AFA61C98118}"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972D2E2C-8CAE-42FC-B47D-9E1646A9A9B1}">
                    <psuz:zmPr id="{C6851D2D-AF79-4E1D-8BF2-BC0A83503BE1}"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B5105286-E4BD-42CB-A4C6-AC933149EE68}">
                    <psuz:zmPr id="{7E487A86-1178-41E9-BC67-E69191938371}"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8B3F1457-D545-468C-A355-5BA087E9E9C4}">
                    <psuz:zmPr id="{0130F1BF-8603-481B-AD02-5562249677BA}"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E609EAFC-409E-4C60-B747-01B3C9B953C5}">
                    <psuz:zmPr id="{C8A0B5A0-1211-4EF7-A141-ACD6E1022AF4}"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4138EFE4-36BC-448B-9B75-451D32E26B92}">
                    <psuz:zmPr id="{62727B49-15C4-470A-8AAC-6BE6A62A750A}"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752946BB-DC09-4F22-B7B3-7C45037476E9}">
                    <psuz:zmPr id="{98AFD996-D04F-409A-8C52-9E1BD8B1D6B0}"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98FCBFFF-5F98-4391-BA10-BDA9585027AB}">
                    <psuz:zmPr id="{739F55B5-75D2-4955-9B70-DA9F677CD3F7}"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91D3096-3000-4AD0-AC4E-349585F8D619}">
                    <psuz:zmPr id="{33C34A9C-95F2-44F7-8D4E-5161BF4B06B5}"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55DD533D-6159-47AA-92F6-62AB2E092126}">
                    <psuz:zmPr id="{9E48E83E-232A-44CE-AA72-410B7451CC3E}"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59CE3A9C-EDBD-46EB-9BEF-9BEE1176546E}">
                    <psuz:zmPr id="{187F8CF8-3ED0-46B7-9537-55EE6B3D6971}"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DD61CDA3-15E0-4373-B6D0-382B3EC63E31}">
                    <psuz:zmPr id="{877F6592-A92C-47E3-A7E3-7741055CAB9B}"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0B2745A1-2E24-40D1-BEE5-B3375A17B412}">
                    <psuz:zmPr id="{FC5E59D2-ACD6-414E-9456-A4CB998C251E}"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5A07A3EA-89C5-42CF-BAE9-00B52496E8E5}">
                    <psuz:zmPr id="{DD0AD6FC-6890-41AE-BFBA-2AC5302E018E}"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E0FE8D39-18ED-4B51-AEC1-8A63738CB787}">
                    <psuz:zmPr id="{B6F93512-4E9A-48B4-842D-F3D3F5D97F03}"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0678CD95-06D1-4D75-BCB4-63A29AAB69E6}">
                    <psuz:zmPr id="{C7BF5EEE-D1EA-4322-9699-AA10A3A74464}"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4062846-4286-4DD0-B9D1-7FF59B55E1E2}">
                    <psuz:zmPr id="{EC0067F1-D7D8-4C89-B267-FDA991052743}"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CFEBE818-3A4A-491D-8690-3368033FB382}">
                    <psuz:zmPr id="{D47DCEA5-D496-4EF3-AC82-6EBD2F7367B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2E5ECD35-D26C-49EA-BACB-66C9777AD765}">
                    <psuz:zmPr id="{90481C9E-CDA8-461B-8774-46914BA7D74D}"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504366B7-F9A3-40FA-842D-F9D57BC518BF}">
                    <psuz:zmPr id="{210F1F92-1E1A-4A4C-ABF7-5A2D44BD32A3}"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E98BB192-26AD-45C8-8387-F73C8A24D686}">
                    <psuz:zmPr id="{18940B70-0D5B-4CAD-AFB9-4F43B97ACE3A}"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B7FB0CDC-E272-404A-BC90-F906AF7ED759}">
                    <psuz:zmPr id="{5C522E3C-0F64-4215-8AE3-DDC5FE9B615A}"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932F082D-2E20-48EC-9580-3A2EF421583E}">
                    <psuz:zmPr id="{749BBAB9-7F8F-4943-B679-6CC471C91C89}"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AC47729-721C-4868-A9E4-D1893FBF21DE}">
                    <psuz:zmPr id="{DACCBB04-17ED-45B7-B6D3-DF78FF154FD8}"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EF79E6D-6FE3-4D63-97E9-E562C72AFE4A}">
                    <psuz:zmPr id="{5E03C872-9630-4082-B8B4-CCCCF0D963D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11360521-C62E-47EC-971B-1A3DD6F001B5}">
                    <psuz:zmPr id="{1E63683C-386C-48D5-8998-FF77816BAD80}"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419F7237-5ADB-4842-AB50-3D5B2858DB06}">
                    <psuz:zmPr id="{063E3686-A272-4E39-8AC0-9FDD6EF3350C}"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9747033-9BE9-4F4B-9D42-A91B5AD9CB47}">
                    <psuz:zmPr id="{4A1C4C60-B2C9-48B6-B238-C07C227BC3B8}"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696D1BAE-6885-4DE1-AA34-AE5AFBEB0731}">
                    <psuz:zmPr id="{0A591301-FCC6-4D05-9D38-B6485CF3721C}"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73D3E291-C2C0-4C7D-AB59-AAB1C7AC6576}">
                    <psuz:zmPr id="{CB75291A-9710-49B1-8476-CDC73B230CD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D4A290BD-4AFA-47C6-B275-18ABF2A890CD}">
                    <psuz:zmPr id="{AAD3F2CA-8343-4D4B-AEE5-B3CA5C3233C7}"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F41C9F48-B596-462B-90DF-77470D93002E}"/>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5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6"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67"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68"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69"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0"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1"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2"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3"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4"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5"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6"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77"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78"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79"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0"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1"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2"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3"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4"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5"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6"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87"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88"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89"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0"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1"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2"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3"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4"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5"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6"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97"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98"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99"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0"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1"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2"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3"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4"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5"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6"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07"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08"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09"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0"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1"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2"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3"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4"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5"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2654878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a:t>
            </a:r>
            <a:r>
              <a:rPr lang="fr-FR" sz="1400" dirty="0" err="1"/>
              <a:t>foo</a:t>
            </a:r>
            <a:r>
              <a:rPr lang="fr-FR" sz="1400" dirty="0"/>
              <a:t>()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19638243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22</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err="1">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326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33</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b="1" dirty="0">
                <a:solidFill>
                  <a:schemeClr val="accent5">
                    <a:lumMod val="75000"/>
                  </a:schemeClr>
                </a:solidFill>
              </a:rPr>
              <a:t>Strings</a:t>
            </a:r>
            <a:endParaRPr lang="fr-FR" sz="9600" b="1" dirty="0"/>
          </a:p>
        </p:txBody>
      </p:sp>
      <p:sp>
        <p:nvSpPr>
          <p:cNvPr id="2" name="Footer Placeholder 1">
            <a:extLst>
              <a:ext uri="{FF2B5EF4-FFF2-40B4-BE49-F238E27FC236}">
                <a16:creationId xmlns:a16="http://schemas.microsoft.com/office/drawing/2014/main" id="{33755DDC-B43E-4642-9D11-EF111FCC13E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B0B4F514-0323-449B-9D97-41EB7AD0EF8D}"/>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83735650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
        <p:nvSpPr>
          <p:cNvPr id="3" name="Footer Placeholder 2">
            <a:extLst>
              <a:ext uri="{FF2B5EF4-FFF2-40B4-BE49-F238E27FC236}">
                <a16:creationId xmlns:a16="http://schemas.microsoft.com/office/drawing/2014/main" id="{0D9F79FC-CF0F-473F-9BCF-13BF526EF0D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1024B21-D910-4939-BAE8-DDB5DFD403CB}"/>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383531115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555</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556</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559</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562</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563</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581</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582</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583</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584</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585</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587</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588</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589</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591</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602</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603</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604</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605</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645</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650</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651</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
        <p:nvSpPr>
          <p:cNvPr id="3" name="Footer Placeholder 2">
            <a:extLst>
              <a:ext uri="{FF2B5EF4-FFF2-40B4-BE49-F238E27FC236}">
                <a16:creationId xmlns:a16="http://schemas.microsoft.com/office/drawing/2014/main" id="{18234AA6-91C3-4D31-A443-2EEA90D3C5E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8A47A91-357F-4D7A-AC41-745DE20FD6D3}"/>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81</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err="1">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22091943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36017</TotalTime>
  <Words>110963</Words>
  <Application>Microsoft Office PowerPoint</Application>
  <PresentationFormat>Grand écran</PresentationFormat>
  <Paragraphs>12568</Paragraphs>
  <Slides>684</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684</vt:i4>
      </vt:variant>
    </vt:vector>
  </HeadingPairs>
  <TitlesOfParts>
    <vt:vector size="693"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Python – Data Types</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192</cp:revision>
  <dcterms:created xsi:type="dcterms:W3CDTF">2020-09-16T12:19:47Z</dcterms:created>
  <dcterms:modified xsi:type="dcterms:W3CDTF">2020-11-12T19:55:48Z</dcterms:modified>
</cp:coreProperties>
</file>